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8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憲彦 清水" userId="e5a0eaaae17e3566" providerId="LiveId" clId="{4F7E9EE1-7E5A-48CB-A6DF-0A63F40789F0}"/>
    <pc:docChg chg="modSld">
      <pc:chgData name="憲彦 清水" userId="e5a0eaaae17e3566" providerId="LiveId" clId="{4F7E9EE1-7E5A-48CB-A6DF-0A63F40789F0}" dt="2025-05-23T23:49:11.541" v="13" actId="6549"/>
      <pc:docMkLst>
        <pc:docMk/>
      </pc:docMkLst>
      <pc:sldChg chg="modSp mod">
        <pc:chgData name="憲彦 清水" userId="e5a0eaaae17e3566" providerId="LiveId" clId="{4F7E9EE1-7E5A-48CB-A6DF-0A63F40789F0}" dt="2025-05-23T23:49:11.541" v="13" actId="6549"/>
        <pc:sldMkLst>
          <pc:docMk/>
          <pc:sldMk cId="2907195516" sldId="257"/>
        </pc:sldMkLst>
        <pc:spChg chg="mod">
          <ac:chgData name="憲彦 清水" userId="e5a0eaaae17e3566" providerId="LiveId" clId="{4F7E9EE1-7E5A-48CB-A6DF-0A63F40789F0}" dt="2025-05-23T23:32:45.044" v="11" actId="113"/>
          <ac:spMkLst>
            <pc:docMk/>
            <pc:sldMk cId="2907195516" sldId="257"/>
            <ac:spMk id="14" creationId="{503EFCED-4E7A-4AD2-A44B-8962ADDDC188}"/>
          </ac:spMkLst>
        </pc:spChg>
        <pc:spChg chg="mod">
          <ac:chgData name="憲彦 清水" userId="e5a0eaaae17e3566" providerId="LiveId" clId="{4F7E9EE1-7E5A-48CB-A6DF-0A63F40789F0}" dt="2025-05-23T23:49:11.541" v="13" actId="6549"/>
          <ac:spMkLst>
            <pc:docMk/>
            <pc:sldMk cId="2907195516" sldId="257"/>
            <ac:spMk id="48130" creationId="{00000000-0000-0000-0000-000000000000}"/>
          </ac:spMkLst>
        </pc:spChg>
      </pc:sldChg>
      <pc:sldChg chg="modSp mod">
        <pc:chgData name="憲彦 清水" userId="e5a0eaaae17e3566" providerId="LiveId" clId="{4F7E9EE1-7E5A-48CB-A6DF-0A63F40789F0}" dt="2025-05-23T23:32:07.083" v="9" actId="14100"/>
        <pc:sldMkLst>
          <pc:docMk/>
          <pc:sldMk cId="3232414961" sldId="258"/>
        </pc:sldMkLst>
        <pc:spChg chg="mod">
          <ac:chgData name="憲彦 清水" userId="e5a0eaaae17e3566" providerId="LiveId" clId="{4F7E9EE1-7E5A-48CB-A6DF-0A63F40789F0}" dt="2025-05-23T23:32:07.083" v="9" actId="14100"/>
          <ac:spMkLst>
            <pc:docMk/>
            <pc:sldMk cId="3232414961" sldId="258"/>
            <ac:spMk id="3" creationId="{A24462F8-3314-411D-AC0B-07B77AFC3472}"/>
          </ac:spMkLst>
        </pc:spChg>
        <pc:spChg chg="mod">
          <ac:chgData name="憲彦 清水" userId="e5a0eaaae17e3566" providerId="LiveId" clId="{4F7E9EE1-7E5A-48CB-A6DF-0A63F40789F0}" dt="2025-05-23T23:32:03.658" v="8" actId="14100"/>
          <ac:spMkLst>
            <pc:docMk/>
            <pc:sldMk cId="3232414961" sldId="258"/>
            <ac:spMk id="4" creationId="{33E5339A-580A-43BA-BAD3-2FC227C9FFD7}"/>
          </ac:spMkLst>
        </pc:spChg>
        <pc:spChg chg="mod">
          <ac:chgData name="憲彦 清水" userId="e5a0eaaae17e3566" providerId="LiveId" clId="{4F7E9EE1-7E5A-48CB-A6DF-0A63F40789F0}" dt="2025-05-23T23:31:34.427" v="3" actId="20577"/>
          <ac:spMkLst>
            <pc:docMk/>
            <pc:sldMk cId="3232414961" sldId="258"/>
            <ac:spMk id="47108" creationId="{00000000-0000-0000-0000-000000000000}"/>
          </ac:spMkLst>
        </pc:spChg>
        <pc:graphicFrameChg chg="modGraphic">
          <ac:chgData name="憲彦 清水" userId="e5a0eaaae17e3566" providerId="LiveId" clId="{4F7E9EE1-7E5A-48CB-A6DF-0A63F40789F0}" dt="2025-05-23T23:31:53.950" v="7" actId="404"/>
          <ac:graphicFrameMkLst>
            <pc:docMk/>
            <pc:sldMk cId="3232414961" sldId="258"/>
            <ac:graphicFrameMk id="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68118-35D7-4246-A2E7-ED3DF880CD39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22C30-ABC7-4B3B-A829-8E117C916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05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0CD45D-AAD3-4CA5-AE0B-11221D42CC05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3144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0CD45D-AAD3-4CA5-AE0B-11221D42CC05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856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57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92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94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56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50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34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60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15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92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66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47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1C535-AD97-4AC8-88C0-5C05BB4EA00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18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35496" y="44624"/>
            <a:ext cx="4218452" cy="399256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自己ＳＷＯＴ分析シート　（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2025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）</a:t>
            </a: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403350" y="3379853"/>
            <a:ext cx="6408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4532243" y="908050"/>
            <a:ext cx="39757" cy="49096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258888" y="908050"/>
            <a:ext cx="309721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強み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（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Strengths)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4787900" y="908050"/>
            <a:ext cx="31686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charset="-128"/>
                <a:ea typeface="ＭＳ Ｐゴシック" panose="020B0600070205080204" pitchFamily="50" charset="-128"/>
                <a:cs typeface="+mn-cs"/>
              </a:rPr>
              <a:t>弱み</a:t>
            </a: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charset="-128"/>
                <a:ea typeface="ＭＳ Ｐゴシック" panose="020B0600070205080204" pitchFamily="50" charset="-128"/>
                <a:cs typeface="+mn-cs"/>
              </a:rPr>
              <a:t>(Weaknesses)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1258888" y="3524316"/>
            <a:ext cx="309721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charset="-128"/>
                <a:ea typeface="ＭＳ Ｐゴシック" panose="020B0600070205080204" pitchFamily="50" charset="-128"/>
                <a:cs typeface="+mn-cs"/>
              </a:rPr>
              <a:t>機会（</a:t>
            </a: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charset="-128"/>
                <a:ea typeface="ＭＳ Ｐゴシック" panose="020B0600070205080204" pitchFamily="50" charset="-128"/>
                <a:cs typeface="+mn-cs"/>
              </a:rPr>
              <a:t>Opportunities)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787900" y="3524316"/>
            <a:ext cx="316865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charset="-128"/>
                <a:ea typeface="ＭＳ Ｐゴシック" panose="020B0600070205080204" pitchFamily="50" charset="-128"/>
                <a:cs typeface="+mn-cs"/>
              </a:rPr>
              <a:t>脅威（</a:t>
            </a: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charset="-128"/>
                <a:ea typeface="ＭＳ Ｐゴシック" panose="020B0600070205080204" pitchFamily="50" charset="-128"/>
                <a:cs typeface="+mn-cs"/>
              </a:rPr>
              <a:t>Threats)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995738" y="510829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内部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975858" y="5796406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外部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8062913" y="3019491"/>
            <a:ext cx="10810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好ましくない傾向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73372" y="3052760"/>
            <a:ext cx="10810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好ましい傾向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985853"/>
              </p:ext>
            </p:extLst>
          </p:nvPr>
        </p:nvGraphicFramePr>
        <p:xfrm>
          <a:off x="5062330" y="50372"/>
          <a:ext cx="4027175" cy="39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698">
                  <a:extLst>
                    <a:ext uri="{9D8B030D-6E8A-4147-A177-3AD203B41FA5}">
                      <a16:colId xmlns:a16="http://schemas.microsoft.com/office/drawing/2014/main" val="3725704764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740">
                  <a:extLst>
                    <a:ext uri="{9D8B030D-6E8A-4147-A177-3AD203B41FA5}">
                      <a16:colId xmlns:a16="http://schemas.microsoft.com/office/drawing/2014/main" val="1840456350"/>
                    </a:ext>
                  </a:extLst>
                </a:gridCol>
              </a:tblGrid>
              <a:tr h="29729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dirty="0"/>
                        <a:t>学籍</a:t>
                      </a:r>
                      <a:endParaRPr lang="en-US" altLang="ja-JP" sz="1000" dirty="0"/>
                    </a:p>
                    <a:p>
                      <a:pPr algn="ctr"/>
                      <a:r>
                        <a:rPr lang="ja-JP" altLang="en-US" sz="1000" dirty="0"/>
                        <a:t>番号</a:t>
                      </a:r>
                      <a:endParaRPr lang="ja-JP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/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角丸四角形 2">
            <a:extLst>
              <a:ext uri="{FF2B5EF4-FFF2-40B4-BE49-F238E27FC236}">
                <a16:creationId xmlns:a16="http://schemas.microsoft.com/office/drawing/2014/main" id="{503EFCED-4E7A-4AD2-A44B-8962ADDDC188}"/>
              </a:ext>
            </a:extLst>
          </p:cNvPr>
          <p:cNvSpPr/>
          <p:nvPr/>
        </p:nvSpPr>
        <p:spPr>
          <a:xfrm>
            <a:off x="107504" y="6165850"/>
            <a:ext cx="8964612" cy="5755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自分を活かす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将来の方向性</a:t>
            </a:r>
            <a:r>
              <a:rPr kumimoji="1" lang="ja-JP" altLang="en-US" sz="1200" dirty="0">
                <a:solidFill>
                  <a:schemeClr val="tx1"/>
                </a:solidFill>
              </a:rPr>
              <a:t>（市場機会）：</a:t>
            </a:r>
          </a:p>
        </p:txBody>
      </p:sp>
    </p:spTree>
    <p:extLst>
      <p:ext uri="{BB962C8B-B14F-4D97-AF65-F5344CB8AC3E}">
        <p14:creationId xmlns:p14="http://schemas.microsoft.com/office/powerpoint/2010/main" val="290719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73496" y="50372"/>
            <a:ext cx="4193704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自己クロスＳＷＯＴ分析シート　（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2025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867145"/>
              </p:ext>
            </p:extLst>
          </p:nvPr>
        </p:nvGraphicFramePr>
        <p:xfrm>
          <a:off x="73495" y="656984"/>
          <a:ext cx="9016009" cy="6152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9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9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413">
                <a:tc rowSpan="2"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外部環境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72">
                <a:tc gridSpan="3" vMerge="1"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機会　　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脅威　　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2259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内容項目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記入欄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324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内　部　環　境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強み</a:t>
                      </a:r>
                      <a:endParaRPr kumimoji="1" lang="en-US" altLang="ja-JP" sz="2000" b="1" dirty="0"/>
                    </a:p>
                    <a:p>
                      <a:pPr algn="ctr"/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ja-JP" altLang="en-US" sz="2000" b="1" dirty="0"/>
                        <a:t>Ｓ</a:t>
                      </a:r>
                      <a:endParaRPr kumimoji="1" lang="en-US" altLang="ja-JP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3244">
                <a:tc vMerge="1"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弱み</a:t>
                      </a:r>
                      <a:endParaRPr kumimoji="1" lang="en-US" altLang="ja-JP" sz="2000" b="1" dirty="0"/>
                    </a:p>
                    <a:p>
                      <a:pPr algn="ctr"/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ja-JP" altLang="en-US" sz="2000" b="1" dirty="0"/>
                        <a:t>Ｗ</a:t>
                      </a:r>
                      <a:endParaRPr kumimoji="1" lang="en-US" altLang="ja-JP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A4DE8BC-6C25-4343-8981-A9D1CD778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351388"/>
              </p:ext>
            </p:extLst>
          </p:nvPr>
        </p:nvGraphicFramePr>
        <p:xfrm>
          <a:off x="5062330" y="50372"/>
          <a:ext cx="4027175" cy="39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698">
                  <a:extLst>
                    <a:ext uri="{9D8B030D-6E8A-4147-A177-3AD203B41FA5}">
                      <a16:colId xmlns:a16="http://schemas.microsoft.com/office/drawing/2014/main" val="3725704764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740">
                  <a:extLst>
                    <a:ext uri="{9D8B030D-6E8A-4147-A177-3AD203B41FA5}">
                      <a16:colId xmlns:a16="http://schemas.microsoft.com/office/drawing/2014/main" val="1840456350"/>
                    </a:ext>
                  </a:extLst>
                </a:gridCol>
              </a:tblGrid>
              <a:tr h="29729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dirty="0"/>
                        <a:t>学籍</a:t>
                      </a:r>
                      <a:endParaRPr lang="en-US" altLang="ja-JP" sz="1000" dirty="0"/>
                    </a:p>
                    <a:p>
                      <a:pPr algn="ctr"/>
                      <a:r>
                        <a:rPr lang="ja-JP" altLang="en-US" sz="1000" dirty="0"/>
                        <a:t>番号</a:t>
                      </a:r>
                      <a:endParaRPr lang="ja-JP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/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矢印: 右 2">
            <a:extLst>
              <a:ext uri="{FF2B5EF4-FFF2-40B4-BE49-F238E27FC236}">
                <a16:creationId xmlns:a16="http://schemas.microsoft.com/office/drawing/2014/main" id="{A24462F8-3314-411D-AC0B-07B77AFC3472}"/>
              </a:ext>
            </a:extLst>
          </p:cNvPr>
          <p:cNvSpPr/>
          <p:nvPr/>
        </p:nvSpPr>
        <p:spPr>
          <a:xfrm>
            <a:off x="2960914" y="2093843"/>
            <a:ext cx="297511" cy="24005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33E5339A-580A-43BA-BAD3-2FC227C9FFD7}"/>
              </a:ext>
            </a:extLst>
          </p:cNvPr>
          <p:cNvSpPr/>
          <p:nvPr/>
        </p:nvSpPr>
        <p:spPr>
          <a:xfrm>
            <a:off x="2057704" y="2638697"/>
            <a:ext cx="293610" cy="30569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2414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74</Words>
  <Application>Microsoft Office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nshmz21@outlook.jp</dc:creator>
  <cp:lastModifiedBy>憲彦 清水</cp:lastModifiedBy>
  <cp:revision>14</cp:revision>
  <cp:lastPrinted>2017-07-11T02:33:44Z</cp:lastPrinted>
  <dcterms:created xsi:type="dcterms:W3CDTF">2017-07-11T02:28:23Z</dcterms:created>
  <dcterms:modified xsi:type="dcterms:W3CDTF">2025-05-23T23:49:16Z</dcterms:modified>
</cp:coreProperties>
</file>