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0A0383-956D-4AE0-B24E-29E5A8E3E273}" v="1" dt="2025-05-23T23:34:37.8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2602" y="27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憲彦 清水" userId="e5a0eaaae17e3566" providerId="LiveId" clId="{0D0A0383-956D-4AE0-B24E-29E5A8E3E273}"/>
    <pc:docChg chg="modSld">
      <pc:chgData name="憲彦 清水" userId="e5a0eaaae17e3566" providerId="LiveId" clId="{0D0A0383-956D-4AE0-B24E-29E5A8E3E273}" dt="2025-05-23T23:45:32.772" v="25" actId="6549"/>
      <pc:docMkLst>
        <pc:docMk/>
      </pc:docMkLst>
      <pc:sldChg chg="modSp mod">
        <pc:chgData name="憲彦 清水" userId="e5a0eaaae17e3566" providerId="LiveId" clId="{0D0A0383-956D-4AE0-B24E-29E5A8E3E273}" dt="2025-05-23T23:37:27.430" v="23" actId="20577"/>
        <pc:sldMkLst>
          <pc:docMk/>
          <pc:sldMk cId="0" sldId="256"/>
        </pc:sldMkLst>
        <pc:spChg chg="mod">
          <ac:chgData name="憲彦 清水" userId="e5a0eaaae17e3566" providerId="LiveId" clId="{0D0A0383-956D-4AE0-B24E-29E5A8E3E273}" dt="2025-05-23T23:37:15.910" v="21" actId="20577"/>
          <ac:spMkLst>
            <pc:docMk/>
            <pc:sldMk cId="0" sldId="256"/>
            <ac:spMk id="4" creationId="{00000000-0000-0000-0000-000000000000}"/>
          </ac:spMkLst>
        </pc:spChg>
        <pc:graphicFrameChg chg="modGraphic">
          <ac:chgData name="憲彦 清水" userId="e5a0eaaae17e3566" providerId="LiveId" clId="{0D0A0383-956D-4AE0-B24E-29E5A8E3E273}" dt="2025-05-23T23:37:27.430" v="23" actId="20577"/>
          <ac:graphicFrameMkLst>
            <pc:docMk/>
            <pc:sldMk cId="0" sldId="256"/>
            <ac:graphicFrameMk id="6" creationId="{00000000-0000-0000-0000-000000000000}"/>
          </ac:graphicFrameMkLst>
        </pc:graphicFrameChg>
      </pc:sldChg>
      <pc:sldChg chg="modSp mod">
        <pc:chgData name="憲彦 清水" userId="e5a0eaaae17e3566" providerId="LiveId" clId="{0D0A0383-956D-4AE0-B24E-29E5A8E3E273}" dt="2025-05-23T23:45:32.772" v="25" actId="6549"/>
        <pc:sldMkLst>
          <pc:docMk/>
          <pc:sldMk cId="3011114700" sldId="257"/>
        </pc:sldMkLst>
        <pc:spChg chg="mod">
          <ac:chgData name="憲彦 清水" userId="e5a0eaaae17e3566" providerId="LiveId" clId="{0D0A0383-956D-4AE0-B24E-29E5A8E3E273}" dt="2025-05-23T23:34:11.147" v="4" actId="20577"/>
          <ac:spMkLst>
            <pc:docMk/>
            <pc:sldMk cId="3011114700" sldId="257"/>
            <ac:spMk id="2" creationId="{999B08AC-58A0-48DD-AC33-59AC80C8E62D}"/>
          </ac:spMkLst>
        </pc:spChg>
        <pc:spChg chg="mod">
          <ac:chgData name="憲彦 清水" userId="e5a0eaaae17e3566" providerId="LiveId" clId="{0D0A0383-956D-4AE0-B24E-29E5A8E3E273}" dt="2025-05-23T23:45:32.772" v="25" actId="6549"/>
          <ac:spMkLst>
            <pc:docMk/>
            <pc:sldMk cId="3011114700" sldId="257"/>
            <ac:spMk id="3" creationId="{C5A4BFDB-07BF-45DA-B24A-6D6A3882BB4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30478E-A5DF-4C4F-A077-8177AA0A5C41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C70276-18D7-4062-8D2B-CA05EB9DDA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144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C70276-18D7-4062-8D2B-CA05EB9DDAC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85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C00-4177-4D9E-B07E-72A8904DC00B}" type="datetimeFigureOut">
              <a:rPr kumimoji="1" lang="ja-JP" altLang="en-US" smtClean="0"/>
              <a:pPr/>
              <a:t>2025/5/24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60BE-9C7F-4823-8EB2-E7ACFF174D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C00-4177-4D9E-B07E-72A8904DC00B}" type="datetimeFigureOut">
              <a:rPr kumimoji="1" lang="ja-JP" altLang="en-US" smtClean="0"/>
              <a:pPr/>
              <a:t>2025/5/24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60BE-9C7F-4823-8EB2-E7ACFF174D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C00-4177-4D9E-B07E-72A8904DC00B}" type="datetimeFigureOut">
              <a:rPr kumimoji="1" lang="ja-JP" altLang="en-US" smtClean="0"/>
              <a:pPr/>
              <a:t>2025/5/24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60BE-9C7F-4823-8EB2-E7ACFF174D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C00-4177-4D9E-B07E-72A8904DC00B}" type="datetimeFigureOut">
              <a:rPr kumimoji="1" lang="ja-JP" altLang="en-US" smtClean="0"/>
              <a:pPr/>
              <a:t>2025/5/24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60BE-9C7F-4823-8EB2-E7ACFF174D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C00-4177-4D9E-B07E-72A8904DC00B}" type="datetimeFigureOut">
              <a:rPr kumimoji="1" lang="ja-JP" altLang="en-US" smtClean="0"/>
              <a:pPr/>
              <a:t>2025/5/24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60BE-9C7F-4823-8EB2-E7ACFF174D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C00-4177-4D9E-B07E-72A8904DC00B}" type="datetimeFigureOut">
              <a:rPr kumimoji="1" lang="ja-JP" altLang="en-US" smtClean="0"/>
              <a:pPr/>
              <a:t>2025/5/24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60BE-9C7F-4823-8EB2-E7ACFF174D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C00-4177-4D9E-B07E-72A8904DC00B}" type="datetimeFigureOut">
              <a:rPr kumimoji="1" lang="ja-JP" altLang="en-US" smtClean="0"/>
              <a:pPr/>
              <a:t>2025/5/24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60BE-9C7F-4823-8EB2-E7ACFF174D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C00-4177-4D9E-B07E-72A8904DC00B}" type="datetimeFigureOut">
              <a:rPr kumimoji="1" lang="ja-JP" altLang="en-US" smtClean="0"/>
              <a:pPr/>
              <a:t>2025/5/24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60BE-9C7F-4823-8EB2-E7ACFF174D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C00-4177-4D9E-B07E-72A8904DC00B}" type="datetimeFigureOut">
              <a:rPr kumimoji="1" lang="ja-JP" altLang="en-US" smtClean="0"/>
              <a:pPr/>
              <a:t>2025/5/24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60BE-9C7F-4823-8EB2-E7ACFF174D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C00-4177-4D9E-B07E-72A8904DC00B}" type="datetimeFigureOut">
              <a:rPr kumimoji="1" lang="ja-JP" altLang="en-US" smtClean="0"/>
              <a:pPr/>
              <a:t>2025/5/24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60BE-9C7F-4823-8EB2-E7ACFF174D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C00-4177-4D9E-B07E-72A8904DC00B}" type="datetimeFigureOut">
              <a:rPr kumimoji="1" lang="ja-JP" altLang="en-US" smtClean="0"/>
              <a:pPr/>
              <a:t>2025/5/24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60BE-9C7F-4823-8EB2-E7ACFF174D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81C00-4177-4D9E-B07E-72A8904DC00B}" type="datetimeFigureOut">
              <a:rPr kumimoji="1" lang="ja-JP" altLang="en-US" smtClean="0"/>
              <a:pPr/>
              <a:t>2025/5/24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660BE-9C7F-4823-8EB2-E7ACFF174D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9B08AC-58A0-48DD-AC33-59AC80C8E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0"/>
            <a:ext cx="6172200" cy="2144688"/>
          </a:xfrm>
        </p:spPr>
        <p:txBody>
          <a:bodyPr>
            <a:normAutofit/>
          </a:bodyPr>
          <a:lstStyle/>
          <a:p>
            <a:r>
              <a:rPr kumimoji="1" lang="ja-JP" altLang="en-US" sz="2000" dirty="0"/>
              <a:t>　　　　　　　　　　　　　　　　　　　　　　　　　　</a:t>
            </a:r>
            <a:r>
              <a:rPr kumimoji="1" lang="en-US" altLang="ja-JP" sz="2000" dirty="0"/>
              <a:t>2025</a:t>
            </a:r>
            <a:r>
              <a:rPr kumimoji="1" lang="ja-JP" altLang="en-US" sz="2000" dirty="0"/>
              <a:t>．</a:t>
            </a:r>
            <a:r>
              <a:rPr kumimoji="1" lang="en-US" altLang="ja-JP" sz="2000" dirty="0"/>
              <a:t>05</a:t>
            </a:r>
            <a:r>
              <a:rPr kumimoji="1" lang="ja-JP" altLang="en-US" sz="2000" dirty="0"/>
              <a:t>．</a:t>
            </a:r>
            <a:r>
              <a:rPr kumimoji="1" lang="en-US" altLang="ja-JP" sz="2000" dirty="0"/>
              <a:t>29</a:t>
            </a:r>
            <a:r>
              <a:rPr kumimoji="1" lang="ja-JP" altLang="en-US" sz="2000" dirty="0"/>
              <a:t>．</a:t>
            </a:r>
            <a:br>
              <a:rPr kumimoji="1" lang="en-US" altLang="ja-JP" sz="2000" dirty="0"/>
            </a:br>
            <a:br>
              <a:rPr kumimoji="1" lang="en-US" altLang="ja-JP" sz="2000" dirty="0"/>
            </a:br>
            <a:r>
              <a:rPr kumimoji="1" lang="en-US" altLang="ja-JP" sz="2000" dirty="0"/>
              <a:t>【</a:t>
            </a:r>
            <a:r>
              <a:rPr kumimoji="1" lang="ja-JP" altLang="en-US" sz="2000" dirty="0"/>
              <a:t>情報分析・リスク評価論</a:t>
            </a:r>
            <a:r>
              <a:rPr kumimoji="1" lang="en-US" altLang="ja-JP" sz="2000" dirty="0"/>
              <a:t>】</a:t>
            </a:r>
            <a:br>
              <a:rPr kumimoji="1" lang="en-US" altLang="ja-JP" sz="2000" dirty="0"/>
            </a:br>
            <a:r>
              <a:rPr kumimoji="1" lang="ja-JP" altLang="en-US" sz="2000" dirty="0"/>
              <a:t>（担当：清水憲彦）</a:t>
            </a:r>
            <a:br>
              <a:rPr kumimoji="1" lang="en-US" altLang="ja-JP" sz="2000" dirty="0"/>
            </a:br>
            <a:br>
              <a:rPr kumimoji="1" lang="en-US" altLang="ja-JP" sz="2000" dirty="0"/>
            </a:br>
            <a:r>
              <a:rPr kumimoji="1" lang="ja-JP" altLang="en-US" sz="2000" dirty="0"/>
              <a:t>「</a:t>
            </a:r>
            <a:r>
              <a:rPr kumimoji="1" lang="ja-JP" altLang="en-US" sz="2400" dirty="0"/>
              <a:t>課題レポート③」提出方法について</a:t>
            </a:r>
            <a:endParaRPr kumimoji="1" lang="ja-JP" altLang="en-US" sz="20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5A4BFDB-07BF-45DA-B24A-6D6A3882B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428" y="2648744"/>
            <a:ext cx="6172200" cy="7128792"/>
          </a:xfrm>
        </p:spPr>
        <p:txBody>
          <a:bodyPr>
            <a:normAutofit fontScale="92500" lnSpcReduction="20000"/>
          </a:bodyPr>
          <a:lstStyle/>
          <a:p>
            <a:r>
              <a:rPr kumimoji="1" lang="ja-JP" altLang="en-US" sz="2000" dirty="0"/>
              <a:t>添付の「課題レポート➂」の用紙に、必要事項と「設問１・２」について各自記入し、「自己</a:t>
            </a:r>
            <a:r>
              <a:rPr kumimoji="1" lang="en-US" altLang="ja-JP" sz="2000" dirty="0"/>
              <a:t>SWOT</a:t>
            </a:r>
            <a:r>
              <a:rPr kumimoji="1" lang="ja-JP" altLang="en-US" sz="2000" dirty="0"/>
              <a:t>分析シート」、「自己クロス</a:t>
            </a:r>
            <a:r>
              <a:rPr kumimoji="1" lang="en-US" altLang="ja-JP" sz="2000" dirty="0"/>
              <a:t>SWOT</a:t>
            </a:r>
            <a:r>
              <a:rPr kumimoji="1" lang="ja-JP" altLang="en-US" sz="2000" dirty="0"/>
              <a:t>分析シート」とともに、メールに添付して提出して下さい。</a:t>
            </a:r>
          </a:p>
          <a:p>
            <a:endParaRPr kumimoji="1" lang="ja-JP" altLang="en-US" sz="2000" dirty="0"/>
          </a:p>
          <a:p>
            <a:r>
              <a:rPr kumimoji="1" lang="ja-JP" altLang="en-US" sz="2000" dirty="0"/>
              <a:t>メールの件名は　</a:t>
            </a:r>
            <a:r>
              <a:rPr kumimoji="1" lang="ja-JP" altLang="en-US" sz="2000" b="1" dirty="0"/>
              <a:t>「</a:t>
            </a:r>
            <a:r>
              <a:rPr lang="ja-JP" altLang="en-US" sz="2000" b="1" dirty="0"/>
              <a:t>学籍番号・氏名、</a:t>
            </a:r>
            <a:r>
              <a:rPr kumimoji="1" lang="ja-JP" altLang="en-US" sz="2000" b="1" dirty="0"/>
              <a:t>課題レポート</a:t>
            </a:r>
            <a:r>
              <a:rPr lang="ja-JP" altLang="en-US" sz="2000" b="1" dirty="0"/>
              <a:t>➂</a:t>
            </a:r>
            <a:r>
              <a:rPr kumimoji="1" lang="ja-JP" altLang="en-US" sz="2000" b="1" dirty="0"/>
              <a:t>　」</a:t>
            </a:r>
          </a:p>
          <a:p>
            <a:pPr marL="0" indent="0">
              <a:buNone/>
            </a:pPr>
            <a:r>
              <a:rPr lang="ja-JP" altLang="en-US" sz="2000" dirty="0"/>
              <a:t>　　　</a:t>
            </a:r>
            <a:r>
              <a:rPr kumimoji="1" lang="ja-JP" altLang="en-US" sz="2000" dirty="0"/>
              <a:t>と記入、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　　</a:t>
            </a:r>
            <a:r>
              <a:rPr kumimoji="1" lang="ja-JP" altLang="en-US" sz="2000" dirty="0"/>
              <a:t>添付ファイル名は　</a:t>
            </a:r>
            <a:r>
              <a:rPr kumimoji="1" lang="ja-JP" altLang="en-US" sz="2000" b="1" dirty="0"/>
              <a:t>「学籍番号・氏名、課題レポート➂」</a:t>
            </a:r>
            <a:endParaRPr kumimoji="1"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　　　「学籍番号・氏名、自己</a:t>
            </a:r>
            <a:r>
              <a:rPr lang="en-US" altLang="ja-JP" sz="2000" b="1" dirty="0"/>
              <a:t>SWOT</a:t>
            </a:r>
            <a:r>
              <a:rPr lang="ja-JP" altLang="en-US" sz="2000" b="1" dirty="0"/>
              <a:t>分析シート」</a:t>
            </a:r>
            <a:endParaRPr kumimoji="1" lang="en-US" altLang="ja-JP" sz="2000" b="1" dirty="0"/>
          </a:p>
          <a:p>
            <a:pPr marL="0" indent="0">
              <a:buNone/>
            </a:pPr>
            <a:r>
              <a:rPr kumimoji="1" lang="ja-JP" altLang="en-US" sz="2000" dirty="0"/>
              <a:t>　　　としてください。</a:t>
            </a:r>
            <a:endParaRPr kumimoji="1" lang="en-US" altLang="ja-JP" sz="2000" dirty="0"/>
          </a:p>
          <a:p>
            <a:pPr marL="0" indent="0">
              <a:buNone/>
            </a:pPr>
            <a:endParaRPr kumimoji="1" lang="ja-JP" altLang="en-US" sz="2000" dirty="0"/>
          </a:p>
          <a:p>
            <a:r>
              <a:rPr lang="ja-JP" altLang="en-US" sz="2000" dirty="0"/>
              <a:t>設問に対する記入フォントサイズは「１１以上」を設定して下さい。</a:t>
            </a:r>
            <a:endParaRPr lang="en-US" altLang="ja-JP" sz="2000" dirty="0"/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提出締切：２０２５年</a:t>
            </a:r>
            <a:r>
              <a:rPr kumimoji="1" lang="ja-JP" altLang="en-US" sz="2000" b="1" u="sng" dirty="0"/>
              <a:t>６月４日（水）　２３時５９分</a:t>
            </a:r>
            <a:r>
              <a:rPr kumimoji="1" lang="ja-JP" altLang="en-US" sz="2000" dirty="0"/>
              <a:t>　</a:t>
            </a:r>
            <a:r>
              <a:rPr kumimoji="1" lang="ja-JP" altLang="en-US" sz="2000" b="1" dirty="0"/>
              <a:t>まで</a:t>
            </a:r>
            <a:endParaRPr kumimoji="1" lang="en-US" altLang="ja-JP" sz="2000" b="1" dirty="0"/>
          </a:p>
          <a:p>
            <a:pPr marL="0" indent="0">
              <a:buNone/>
            </a:pPr>
            <a:endParaRPr lang="en-US" altLang="ja-JP" sz="2000" dirty="0"/>
          </a:p>
          <a:p>
            <a:r>
              <a:rPr kumimoji="1" lang="ja-JP" altLang="en-US" sz="2000" dirty="0"/>
              <a:t>提出方法：下記メールアドレス宛に、パワーポイントもしくはＰＤＦで添付</a:t>
            </a:r>
            <a:r>
              <a:rPr lang="ja-JP" altLang="en-US" sz="2000" dirty="0"/>
              <a:t>して提出　（手書き回答のＰＤＦ、メール内に必要項目記入でも可）</a:t>
            </a:r>
            <a:endParaRPr kumimoji="1"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r>
              <a:rPr kumimoji="1" lang="ja-JP" altLang="en-US" sz="2000" dirty="0"/>
              <a:t>宛先：　</a:t>
            </a:r>
            <a:r>
              <a:rPr kumimoji="1" lang="en-US" altLang="ja-JP" sz="2000" dirty="0"/>
              <a:t>sp-info2303@mbr.nifty.com </a:t>
            </a:r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記入上で不明な点があれば、上記メールアドレス宛にご連絡下さい。</a:t>
            </a:r>
            <a:endParaRPr kumimoji="1" lang="en-US" altLang="ja-JP" sz="2000" dirty="0"/>
          </a:p>
          <a:p>
            <a:endParaRPr lang="en-US" altLang="ja-JP" sz="2000" dirty="0"/>
          </a:p>
          <a:p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01111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4624" y="47164"/>
            <a:ext cx="4320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情報分析・リスク評価論</a:t>
            </a:r>
            <a:r>
              <a:rPr lang="en-US" altLang="ja-JP" sz="1600" dirty="0">
                <a:latin typeface="HGP創英角ｺﾞｼｯｸUB" pitchFamily="50" charset="-128"/>
                <a:ea typeface="HGP創英角ｺﾞｼｯｸUB" pitchFamily="50" charset="-128"/>
              </a:rPr>
              <a:t>(2025)</a:t>
            </a: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課題レポート③</a:t>
            </a:r>
            <a:endParaRPr kumimoji="1" lang="ja-JP" altLang="en-US" sz="16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575522"/>
              </p:ext>
            </p:extLst>
          </p:nvPr>
        </p:nvGraphicFramePr>
        <p:xfrm>
          <a:off x="4293096" y="56456"/>
          <a:ext cx="252028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提出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締切日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　６　月　４　日　（　水　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614986"/>
              </p:ext>
            </p:extLst>
          </p:nvPr>
        </p:nvGraphicFramePr>
        <p:xfrm>
          <a:off x="116632" y="657169"/>
          <a:ext cx="3024332" cy="426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0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6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6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16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16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16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16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16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学籍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番号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245127"/>
              </p:ext>
            </p:extLst>
          </p:nvPr>
        </p:nvGraphicFramePr>
        <p:xfrm>
          <a:off x="3212976" y="488504"/>
          <a:ext cx="3573016" cy="610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98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8799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/>
                        <a:t>フリガナ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265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/>
                        <a:t>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553807"/>
              </p:ext>
            </p:extLst>
          </p:nvPr>
        </p:nvGraphicFramePr>
        <p:xfrm>
          <a:off x="116632" y="1208584"/>
          <a:ext cx="6669360" cy="85802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1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設問１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あなたは６回の授業からどのようなことを学びましたか。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また、今回学習したことを、今後どのような場面で役立てて行きたいですか。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7615">
                <a:tc gridSpan="2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8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設問２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膨大な量のデータを収集することが可能な社会になってきましたが、それらのデータ活用が社会に対して及ぼす影響について、プラス面とマイナス面の両面から述べなさい。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5597">
                <a:tc gridSpan="2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313</Words>
  <Application>Microsoft Office PowerPoint</Application>
  <PresentationFormat>A4 210 x 297 mm</PresentationFormat>
  <Paragraphs>32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HGP創英角ｺﾞｼｯｸUB</vt:lpstr>
      <vt:lpstr>游ゴシック</vt:lpstr>
      <vt:lpstr>Arial</vt:lpstr>
      <vt:lpstr>Calibri</vt:lpstr>
      <vt:lpstr>Office テーマ</vt:lpstr>
      <vt:lpstr>　　　　　　　　　　　　　　　　　　　　　　　　　　2025．05．29．  【情報分析・リスク評価論】 （担当：清水憲彦）  「課題レポート③」提出方法について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sem</dc:creator>
  <cp:lastModifiedBy>憲彦 清水</cp:lastModifiedBy>
  <cp:revision>36</cp:revision>
  <dcterms:created xsi:type="dcterms:W3CDTF">2010-09-22T02:17:55Z</dcterms:created>
  <dcterms:modified xsi:type="dcterms:W3CDTF">2025-05-23T23:45:42Z</dcterms:modified>
</cp:coreProperties>
</file>